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81" r:id="rId2"/>
    <p:sldId id="283" r:id="rId3"/>
    <p:sldId id="284" r:id="rId4"/>
    <p:sldId id="285" r:id="rId5"/>
    <p:sldId id="286" r:id="rId6"/>
  </p:sldIdLst>
  <p:sldSz cx="7559675" cy="10691813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>
        <p:scale>
          <a:sx n="66" d="100"/>
          <a:sy n="66" d="100"/>
        </p:scale>
        <p:origin x="3270" y="3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B611D-7CA0-4895-87D1-276523225B78}" type="datetimeFigureOut">
              <a:rPr lang="zh-TW" altLang="en-US" smtClean="0"/>
              <a:t>2023/8/29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4BE8F-1E58-4709-B503-68AAFD5B81E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398899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B611D-7CA0-4895-87D1-276523225B78}" type="datetimeFigureOut">
              <a:rPr lang="zh-TW" altLang="en-US" smtClean="0"/>
              <a:t>2023/8/29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4BE8F-1E58-4709-B503-68AAFD5B81E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929356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B611D-7CA0-4895-87D1-276523225B78}" type="datetimeFigureOut">
              <a:rPr lang="zh-TW" altLang="en-US" smtClean="0"/>
              <a:t>2023/8/29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4BE8F-1E58-4709-B503-68AAFD5B81E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1955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B611D-7CA0-4895-87D1-276523225B78}" type="datetimeFigureOut">
              <a:rPr lang="zh-TW" altLang="en-US" smtClean="0"/>
              <a:t>2023/8/29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4BE8F-1E58-4709-B503-68AAFD5B81E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398733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B611D-7CA0-4895-87D1-276523225B78}" type="datetimeFigureOut">
              <a:rPr lang="zh-TW" altLang="en-US" smtClean="0"/>
              <a:t>2023/8/29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4BE8F-1E58-4709-B503-68AAFD5B81E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972964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B611D-7CA0-4895-87D1-276523225B78}" type="datetimeFigureOut">
              <a:rPr lang="zh-TW" altLang="en-US" smtClean="0"/>
              <a:t>2023/8/29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4BE8F-1E58-4709-B503-68AAFD5B81E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682891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B611D-7CA0-4895-87D1-276523225B78}" type="datetimeFigureOut">
              <a:rPr lang="zh-TW" altLang="en-US" smtClean="0"/>
              <a:t>2023/8/29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4BE8F-1E58-4709-B503-68AAFD5B81E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49938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B611D-7CA0-4895-87D1-276523225B78}" type="datetimeFigureOut">
              <a:rPr lang="zh-TW" altLang="en-US" smtClean="0"/>
              <a:t>2023/8/29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4BE8F-1E58-4709-B503-68AAFD5B81E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551933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B611D-7CA0-4895-87D1-276523225B78}" type="datetimeFigureOut">
              <a:rPr lang="zh-TW" altLang="en-US" smtClean="0"/>
              <a:t>2023/8/29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4BE8F-1E58-4709-B503-68AAFD5B81E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858048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B611D-7CA0-4895-87D1-276523225B78}" type="datetimeFigureOut">
              <a:rPr lang="zh-TW" altLang="en-US" smtClean="0"/>
              <a:t>2023/8/29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4BE8F-1E58-4709-B503-68AAFD5B81E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270827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B611D-7CA0-4895-87D1-276523225B78}" type="datetimeFigureOut">
              <a:rPr lang="zh-TW" altLang="en-US" smtClean="0"/>
              <a:t>2023/8/29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4BE8F-1E58-4709-B503-68AAFD5B81E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178539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3B611D-7CA0-4895-87D1-276523225B78}" type="datetimeFigureOut">
              <a:rPr lang="zh-TW" altLang="en-US" smtClean="0"/>
              <a:t>2023/8/29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C4BE8F-1E58-4709-B503-68AAFD5B81E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84200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AAD2284D-1104-4254-B415-C22B6543DA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965" y="301991"/>
            <a:ext cx="6684063" cy="4428000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544EE7C1-BD1C-4624-A729-EA2B21DC0F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0965" y="5961822"/>
            <a:ext cx="6682550" cy="44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44382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7D8A940B-1046-4C48-97D0-194B2A820D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210" y="491004"/>
            <a:ext cx="6685254" cy="4428000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A37472AA-9011-4C27-A6C6-735ECAA5AB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914" y="5772809"/>
            <a:ext cx="6682550" cy="44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4431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5B55C468-B292-43F4-8B86-D92FD88FDB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562" y="533534"/>
            <a:ext cx="6682550" cy="4428000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8CDAA0E7-8A53-4C83-8C1C-81540A4E0A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562" y="5730279"/>
            <a:ext cx="6682550" cy="44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9881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A86469E5-E1F8-4B02-9C55-E66DA8A3C2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562" y="431933"/>
            <a:ext cx="6682550" cy="4428000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7E38BD3B-9B9E-4D8B-8888-E9B24D4891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562" y="5831880"/>
            <a:ext cx="6682550" cy="44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3135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97398B2D-C946-454C-AAA2-344B1B2179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562" y="489991"/>
            <a:ext cx="6682550" cy="4428000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E690A531-BE75-4658-AF26-FE48A1C815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562" y="5918333"/>
            <a:ext cx="6682550" cy="44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83352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808</TotalTime>
  <Words>0</Words>
  <Application>Microsoft Office PowerPoint</Application>
  <PresentationFormat>自訂</PresentationFormat>
  <Paragraphs>0</Paragraphs>
  <Slides>5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5</vt:i4>
      </vt:variant>
    </vt:vector>
  </HeadingPairs>
  <TitlesOfParts>
    <vt:vector size="10" baseType="lpstr">
      <vt:lpstr>新細明體</vt:lpstr>
      <vt:lpstr>Arial</vt:lpstr>
      <vt:lpstr>Calibri</vt:lpstr>
      <vt:lpstr>Calibri Light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教學組專用電腦</dc:creator>
  <cp:lastModifiedBy>教學組專用電腦</cp:lastModifiedBy>
  <cp:revision>35</cp:revision>
  <cp:lastPrinted>2023-08-29T03:53:25Z</cp:lastPrinted>
  <dcterms:created xsi:type="dcterms:W3CDTF">2022-08-31T02:36:44Z</dcterms:created>
  <dcterms:modified xsi:type="dcterms:W3CDTF">2023-08-29T04:24:36Z</dcterms:modified>
</cp:coreProperties>
</file>